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68" r:id="rId5"/>
    <p:sldId id="270" r:id="rId6"/>
    <p:sldId id="271" r:id="rId7"/>
    <p:sldId id="272" r:id="rId8"/>
    <p:sldId id="273" r:id="rId9"/>
    <p:sldId id="258" r:id="rId10"/>
    <p:sldId id="262" r:id="rId11"/>
    <p:sldId id="263" r:id="rId12"/>
    <p:sldId id="260" r:id="rId13"/>
    <p:sldId id="264" r:id="rId14"/>
    <p:sldId id="266" r:id="rId15"/>
    <p:sldId id="267" r:id="rId16"/>
    <p:sldId id="261" r:id="rId17"/>
    <p:sldId id="259" r:id="rId18"/>
    <p:sldId id="278" r:id="rId19"/>
    <p:sldId id="279" r:id="rId20"/>
    <p:sldId id="281" r:id="rId21"/>
    <p:sldId id="280" r:id="rId22"/>
    <p:sldId id="265" r:id="rId23"/>
    <p:sldId id="274" r:id="rId24"/>
    <p:sldId id="275" r:id="rId25"/>
    <p:sldId id="276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63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BE1046-ABA3-4416-821C-BB1CA1965A45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kacija.edu.rs/" TargetMode="External"/><Relationship Id="rId2" Type="http://schemas.openxmlformats.org/officeDocument/2006/relationships/hyperlink" Target="http://www.elektronskiseminari.edu.r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kacija.edu.rs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vukaros.edu.rs/eucenje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vukaros.edu.rs/eucenje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 smtClean="0"/>
              <a:t>ПРИПРЕМА ЗА ЗАВРШНИ ИСПИТ 2015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x-none" dirty="0" smtClean="0"/>
              <a:t>Аутор: Тијана Тешан</a:t>
            </a:r>
          </a:p>
          <a:p>
            <a:r>
              <a:rPr lang="x-none" dirty="0" smtClean="0"/>
              <a:t>Сарадник: Наталија Прерадов</a:t>
            </a:r>
          </a:p>
          <a:p>
            <a:r>
              <a:rPr lang="x-none" dirty="0" smtClean="0"/>
              <a:t>Лектор: Љиљана Милошев</a:t>
            </a:r>
          </a:p>
          <a:p>
            <a:r>
              <a:rPr lang="x-none" dirty="0" smtClean="0"/>
              <a:t>ОШ “Вук Караџић” Бачка Паланка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Sl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966" y="2571768"/>
            <a:ext cx="5363042" cy="28574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1538" y="785794"/>
            <a:ext cx="67151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Како смо почели...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1500174"/>
            <a:ext cx="635798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Школски сајт vukaros.edu.rs садржи део УЧИМО ЗАЈЕДНО где наставници математике и хемије постављају задатке</a:t>
            </a:r>
            <a:endParaRPr lang="en-US" dirty="0"/>
          </a:p>
        </p:txBody>
      </p:sp>
      <p:sp>
        <p:nvSpPr>
          <p:cNvPr id="4" name="Cloud Callout 3"/>
          <p:cNvSpPr/>
          <p:nvPr/>
        </p:nvSpPr>
        <p:spPr>
          <a:xfrm>
            <a:off x="5286380" y="4786322"/>
            <a:ext cx="3857620" cy="1785950"/>
          </a:xfrm>
          <a:prstGeom prst="cloudCallout">
            <a:avLst>
              <a:gd name="adj1" fmla="val -71865"/>
              <a:gd name="adj2" fmla="val -17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Идеја је била креирање поддомена vukaros.edu.rs/eucenje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 rot="1227862">
            <a:off x="4980552" y="2117447"/>
            <a:ext cx="358912" cy="1584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29058" y="3714752"/>
            <a:ext cx="1285884" cy="1214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86512" y="2357430"/>
            <a:ext cx="242889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План да се уведе учење путем Moodle платформе ушао је у План </a:t>
            </a:r>
            <a:r>
              <a:rPr lang="x-none" smtClean="0"/>
              <a:t>рада </a:t>
            </a:r>
            <a:r>
              <a:rPr lang="sr-Cyrl-CS" dirty="0" smtClean="0"/>
              <a:t>Стручног већа</a:t>
            </a:r>
            <a:r>
              <a:rPr lang="x-none" smtClean="0"/>
              <a:t> </a:t>
            </a:r>
            <a:r>
              <a:rPr lang="sr-Cyrl-CS" dirty="0" smtClean="0"/>
              <a:t>и</a:t>
            </a:r>
            <a:r>
              <a:rPr lang="x-none" smtClean="0"/>
              <a:t>нформатике </a:t>
            </a:r>
            <a:r>
              <a:rPr lang="x-none" dirty="0" smtClean="0"/>
              <a:t>и рачунарства.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785794"/>
            <a:ext cx="67151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Зашто је одабран овај семинар...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1428736"/>
            <a:ext cx="671517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Позив за семинар је уследио управо када </a:t>
            </a:r>
            <a:r>
              <a:rPr lang="x-none" smtClean="0"/>
              <a:t>сам </a:t>
            </a:r>
            <a:r>
              <a:rPr lang="sr-Cyrl-RS" dirty="0" smtClean="0"/>
              <a:t>планирала да креирам </a:t>
            </a:r>
            <a:r>
              <a:rPr lang="x-none" smtClean="0"/>
              <a:t>поддомен </a:t>
            </a:r>
            <a:r>
              <a:rPr lang="x-none" dirty="0" smtClean="0"/>
              <a:t>vukaros.edu.rs/eucenje.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2976" y="5643578"/>
            <a:ext cx="6500858" cy="92333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Семинар “Модели комуникације у онлине окружењу” који је реализован електронским путем у трајању од 19. 01. до 14. 03. 2015. омогућио је усвајање потребних знања за даљи рад.</a:t>
            </a:r>
            <a:endParaRPr lang="en-US" dirty="0"/>
          </a:p>
        </p:txBody>
      </p:sp>
      <p:pic>
        <p:nvPicPr>
          <p:cNvPr id="2052" name="Picture 4" descr="C:\Users\Boki\Desktop\Slike za prezentaciju Moodle\sl20.jpg"/>
          <p:cNvPicPr>
            <a:picLocks noChangeAspect="1" noChangeArrowheads="1"/>
          </p:cNvPicPr>
          <p:nvPr/>
        </p:nvPicPr>
        <p:blipFill>
          <a:blip r:embed="rId2"/>
          <a:srcRect b="44505"/>
          <a:stretch>
            <a:fillRect/>
          </a:stretch>
        </p:blipFill>
        <p:spPr bwMode="auto">
          <a:xfrm>
            <a:off x="401483" y="2571744"/>
            <a:ext cx="8449955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500174"/>
            <a:ext cx="771530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На сајту </a:t>
            </a:r>
            <a:r>
              <a:rPr lang="en-US" dirty="0" smtClean="0">
                <a:hlinkClick r:id="rId2"/>
              </a:rPr>
              <a:t>www.elektronskiseminari.edu.rs</a:t>
            </a:r>
            <a:r>
              <a:rPr lang="en-US" dirty="0" smtClean="0"/>
              <a:t> </a:t>
            </a:r>
            <a:r>
              <a:rPr lang="x-none" dirty="0" smtClean="0"/>
              <a:t>упознали смо се са појмом учења на даљину, </a:t>
            </a:r>
            <a:r>
              <a:rPr lang="en-US" dirty="0" smtClean="0"/>
              <a:t>e-learning </a:t>
            </a:r>
            <a:r>
              <a:rPr lang="x-none" dirty="0" smtClean="0"/>
              <a:t>методом наставе, предностима и недостацима примене учења на даљину, платформама за управљање учењем, особинама </a:t>
            </a:r>
            <a:r>
              <a:rPr lang="en-US" dirty="0" err="1" smtClean="0"/>
              <a:t>Moodle</a:t>
            </a:r>
            <a:r>
              <a:rPr lang="en-US" dirty="0" smtClean="0"/>
              <a:t> </a:t>
            </a:r>
            <a:r>
              <a:rPr lang="x-none" dirty="0" smtClean="0"/>
              <a:t>система... После сваке лекције радили смо тест.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785794"/>
            <a:ext cx="67151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Ток семинара...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2857496"/>
            <a:ext cx="771530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Практични део семинара је</a:t>
            </a:r>
            <a:r>
              <a:rPr lang="en-US" dirty="0" smtClean="0"/>
              <a:t> </a:t>
            </a:r>
            <a:r>
              <a:rPr lang="x-none" dirty="0" smtClean="0"/>
              <a:t>реализован на адреси </a:t>
            </a:r>
            <a:r>
              <a:rPr lang="en-US" dirty="0" smtClean="0">
                <a:hlinkClick r:id="rId3"/>
              </a:rPr>
              <a:t>www.edukacija.edu.rs  </a:t>
            </a:r>
            <a:endParaRPr lang="en-US" dirty="0"/>
          </a:p>
        </p:txBody>
      </p:sp>
      <p:pic>
        <p:nvPicPr>
          <p:cNvPr id="3074" name="Picture 2" descr="C:\Users\Boki\Desktop\Slike za prezentaciju Moodle\sl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3352818"/>
            <a:ext cx="6171928" cy="3290892"/>
          </a:xfrm>
          <a:prstGeom prst="rect">
            <a:avLst/>
          </a:prstGeom>
          <a:noFill/>
        </p:spPr>
      </p:pic>
      <p:sp>
        <p:nvSpPr>
          <p:cNvPr id="8" name="Rectangular Callout 7"/>
          <p:cNvSpPr/>
          <p:nvPr/>
        </p:nvSpPr>
        <p:spPr>
          <a:xfrm>
            <a:off x="5643570" y="5214950"/>
            <a:ext cx="2786082" cy="1285884"/>
          </a:xfrm>
          <a:prstGeom prst="wedgeRectCallout">
            <a:avLst>
              <a:gd name="adj1" fmla="val -70743"/>
              <a:gd name="adj2" fmla="val 340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На овом </a:t>
            </a:r>
            <a:r>
              <a:rPr lang="x-none" smtClean="0"/>
              <a:t>линку  налаз</a:t>
            </a:r>
            <a:r>
              <a:rPr lang="sr-Cyrl-CS" dirty="0" smtClean="0"/>
              <a:t>е се</a:t>
            </a:r>
            <a:r>
              <a:rPr lang="x-none" smtClean="0"/>
              <a:t> </a:t>
            </a:r>
            <a:r>
              <a:rPr lang="x-none" dirty="0" smtClean="0"/>
              <a:t>радови полазника семинара Тијане Тешан и Наталије Прерадов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oki\Desktop\Slike za prezentaciju Moodle\Sl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8162948" cy="4352509"/>
          </a:xfrm>
          <a:prstGeom prst="rect">
            <a:avLst/>
          </a:prstGeom>
          <a:noFill/>
        </p:spPr>
      </p:pic>
      <p:sp>
        <p:nvSpPr>
          <p:cNvPr id="3" name="Rectangular Callout 2"/>
          <p:cNvSpPr/>
          <p:nvPr/>
        </p:nvSpPr>
        <p:spPr>
          <a:xfrm>
            <a:off x="2928926" y="4143380"/>
            <a:ext cx="2786082" cy="1285884"/>
          </a:xfrm>
          <a:prstGeom prst="wedgeRectCallout">
            <a:avLst>
              <a:gd name="adj1" fmla="val -86901"/>
              <a:gd name="adj2" fmla="val -55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На овом </a:t>
            </a:r>
            <a:r>
              <a:rPr lang="x-none" smtClean="0"/>
              <a:t>линку  налаз</a:t>
            </a:r>
            <a:r>
              <a:rPr lang="sr-Cyrl-CS" dirty="0" smtClean="0"/>
              <a:t>е се </a:t>
            </a:r>
            <a:r>
              <a:rPr lang="x-none" smtClean="0"/>
              <a:t>радови </a:t>
            </a:r>
            <a:r>
              <a:rPr lang="x-none" dirty="0" smtClean="0"/>
              <a:t>полазника семинара Тијане Тешан и Наталије Прерадов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Boki\Desktop\Slike za prezentaciju Moodle\Sl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2143116"/>
            <a:ext cx="7636799" cy="40719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1538" y="785794"/>
            <a:ext cx="67151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Постављање курса...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35824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Научили смо да поставимо курс.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86512" y="2928958"/>
            <a:ext cx="2643206" cy="3786190"/>
          </a:xfrm>
          <a:prstGeom prst="rect">
            <a:avLst/>
          </a:prstGeom>
          <a:solidFill>
            <a:srgbClr val="F59637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Изабрали смо теме које смо </a:t>
            </a:r>
            <a:r>
              <a:rPr lang="x-none" smtClean="0"/>
              <a:t>тренутно </a:t>
            </a:r>
            <a:r>
              <a:rPr lang="sr-Cyrl-CS" dirty="0" smtClean="0"/>
              <a:t> обрађивали </a:t>
            </a:r>
            <a:r>
              <a:rPr lang="x-none" smtClean="0"/>
              <a:t>са </a:t>
            </a:r>
            <a:r>
              <a:rPr lang="x-none" dirty="0" smtClean="0"/>
              <a:t>ученицима у школи. Изабрала сам </a:t>
            </a:r>
            <a:r>
              <a:rPr lang="x-none" smtClean="0"/>
              <a:t>тему </a:t>
            </a:r>
            <a:r>
              <a:rPr lang="sr-Cyrl-CS" dirty="0" smtClean="0"/>
              <a:t>К</a:t>
            </a:r>
            <a:r>
              <a:rPr lang="x-none" smtClean="0"/>
              <a:t>реирање </a:t>
            </a:r>
            <a:r>
              <a:rPr lang="x-none" dirty="0" smtClean="0"/>
              <a:t>презентација у </a:t>
            </a:r>
            <a:r>
              <a:rPr lang="en-US" dirty="0" smtClean="0"/>
              <a:t>Power </a:t>
            </a:r>
            <a:r>
              <a:rPr lang="en-US" dirty="0" err="1" smtClean="0"/>
              <a:t>Pointu</a:t>
            </a:r>
            <a:r>
              <a:rPr lang="en-US" dirty="0" smtClean="0"/>
              <a:t> </a:t>
            </a:r>
            <a:r>
              <a:rPr lang="x-none" dirty="0" smtClean="0"/>
              <a:t>и израда пројекта. Научили смо да поставимо документ, презентацију, тест, да комуницирамо са ученицима на форуму.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8367712" cy="445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1071546"/>
            <a:ext cx="735811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Уписани учесници на семинару, односно креираном курсу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oki\Desktop\Slike za prezentaciju Moodle\sl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14140"/>
            <a:ext cx="5810252" cy="4358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85786" y="857232"/>
            <a:ext cx="814393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Ученици 7. разреда на </a:t>
            </a:r>
            <a:r>
              <a:rPr lang="x-none" smtClean="0"/>
              <a:t>часу </a:t>
            </a:r>
            <a:r>
              <a:rPr lang="sr-Cyrl-CS" dirty="0" smtClean="0"/>
              <a:t>и</a:t>
            </a:r>
            <a:r>
              <a:rPr lang="x-none" smtClean="0"/>
              <a:t>нформатике </a:t>
            </a:r>
            <a:r>
              <a:rPr lang="x-none" dirty="0" smtClean="0"/>
              <a:t>и рачунарства на сајту </a:t>
            </a:r>
            <a:r>
              <a:rPr lang="en-US" dirty="0" smtClean="0">
                <a:hlinkClick r:id="rId3"/>
              </a:rPr>
              <a:t>www.edukacija.edu.rs</a:t>
            </a:r>
            <a:r>
              <a:rPr lang="x-none" dirty="0" smtClean="0"/>
              <a:t> упознају се са онлине учењем и наставном темом “Креирање презентација у </a:t>
            </a:r>
            <a:r>
              <a:rPr lang="en-US" dirty="0" smtClean="0"/>
              <a:t>Power </a:t>
            </a:r>
            <a:r>
              <a:rPr lang="en-US" dirty="0" err="1" smtClean="0"/>
              <a:t>Pointu</a:t>
            </a:r>
            <a:r>
              <a:rPr lang="en-US" dirty="0" smtClean="0"/>
              <a:t> </a:t>
            </a:r>
            <a:r>
              <a:rPr lang="x-none" dirty="0" smtClean="0"/>
              <a:t>и израда пројекта”.</a:t>
            </a:r>
            <a:endParaRPr lang="en-US" dirty="0" smtClean="0"/>
          </a:p>
          <a:p>
            <a:r>
              <a:rPr lang="x-none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000108"/>
            <a:ext cx="671517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Приближити ученицима систем за учење на даљину њиховим потребама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1472" y="2285992"/>
            <a:ext cx="814393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Стечено знање на семинару “Модели комуникације у онлине окружењу </a:t>
            </a:r>
            <a:r>
              <a:rPr lang="x-none" smtClean="0"/>
              <a:t>“ применили </a:t>
            </a:r>
            <a:r>
              <a:rPr lang="sr-Cyrl-CS" dirty="0" smtClean="0"/>
              <a:t> смо </a:t>
            </a:r>
            <a:r>
              <a:rPr lang="x-none" smtClean="0"/>
              <a:t>у </a:t>
            </a:r>
            <a:r>
              <a:rPr lang="x-none" dirty="0" smtClean="0"/>
              <a:t>пракси тако што је на већ креиран поддомен </a:t>
            </a:r>
            <a:r>
              <a:rPr lang="x-none" dirty="0" smtClean="0">
                <a:hlinkClick r:id="rId2" action="ppaction://hlinkfile"/>
              </a:rPr>
              <a:t>vukaros.edu.rs/eucenje</a:t>
            </a:r>
            <a:r>
              <a:rPr lang="x-none" dirty="0" smtClean="0"/>
              <a:t> постављен курс  </a:t>
            </a:r>
            <a:r>
              <a:rPr lang="x-none" b="1" dirty="0" smtClean="0">
                <a:solidFill>
                  <a:srgbClr val="FF0000"/>
                </a:solidFill>
              </a:rPr>
              <a:t>Припрема за завршни испит 2015</a:t>
            </a:r>
            <a:r>
              <a:rPr lang="x-none" dirty="0" smtClean="0"/>
              <a:t>.</a:t>
            </a:r>
            <a:endParaRPr lang="en-US" dirty="0"/>
          </a:p>
        </p:txBody>
      </p:sp>
      <p:pic>
        <p:nvPicPr>
          <p:cNvPr id="1027" name="Picture 3" descr="C:\Users\Boki\Desktop\Slike za prezentaciju Moodle\S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714752"/>
            <a:ext cx="7577145" cy="24240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857232"/>
            <a:ext cx="60007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Рад на пројекту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428728" y="1500174"/>
            <a:ext cx="600079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Ученици  </a:t>
            </a:r>
            <a:r>
              <a:rPr lang="x-none" smtClean="0"/>
              <a:t>5 </a:t>
            </a:r>
            <a:r>
              <a:rPr lang="sr-Cyrl-CS" dirty="0" smtClean="0"/>
              <a:t>.</a:t>
            </a:r>
            <a:r>
              <a:rPr lang="x-none" smtClean="0"/>
              <a:t>разреда </a:t>
            </a:r>
            <a:r>
              <a:rPr lang="x-none" dirty="0" smtClean="0"/>
              <a:t>су у оквиру наставне теме “Увод у мултимедију” скенирали и обрађивали слике.</a:t>
            </a:r>
            <a:endParaRPr lang="en-US" dirty="0"/>
          </a:p>
        </p:txBody>
      </p:sp>
      <p:pic>
        <p:nvPicPr>
          <p:cNvPr id="7" name="Picture 6" descr="C:\Users\Boki\Desktop\Slike za prezentaciju Moodle\Izrada testo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428868"/>
            <a:ext cx="3830508" cy="3148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28662" y="5929330"/>
            <a:ext cx="728667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Ученици су на фотосекцији скенирали, обрађивали материјал и </a:t>
            </a:r>
            <a:r>
              <a:rPr lang="x-none" smtClean="0"/>
              <a:t>креирали </a:t>
            </a:r>
            <a:r>
              <a:rPr lang="sr-Cyrl-RS" dirty="0" smtClean="0"/>
              <a:t>питања у оквиру </a:t>
            </a:r>
            <a:r>
              <a:rPr lang="x-none" smtClean="0"/>
              <a:t>тестов</a:t>
            </a:r>
            <a:r>
              <a:rPr lang="sr-Cyrl-RS" dirty="0" smtClean="0"/>
              <a:t>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43042" y="857232"/>
            <a:ext cx="60007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Рад на пројекту</a:t>
            </a:r>
            <a:endParaRPr lang="en-US" sz="2400" dirty="0"/>
          </a:p>
        </p:txBody>
      </p:sp>
      <p:pic>
        <p:nvPicPr>
          <p:cNvPr id="5" name="Picture 3" descr="C:\Users\Boki\Desktop\Slike za prezentaciju Moodle\Sl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32" y="1714488"/>
            <a:ext cx="7734320" cy="3799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57290" y="5929330"/>
            <a:ext cx="657229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Пример обрађених слика које су постављење у тестове.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319642" cy="443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43042" y="857232"/>
            <a:ext cx="60007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Рад на пројекту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428860" y="5786454"/>
            <a:ext cx="435771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Ученицима </a:t>
            </a:r>
            <a:r>
              <a:rPr lang="x-none" smtClean="0"/>
              <a:t>8 </a:t>
            </a:r>
            <a:r>
              <a:rPr lang="sr-Cyrl-CS" dirty="0" smtClean="0"/>
              <a:t>. </a:t>
            </a:r>
            <a:r>
              <a:rPr lang="x-none" smtClean="0"/>
              <a:t>разреда </a:t>
            </a:r>
            <a:r>
              <a:rPr lang="x-none" dirty="0" smtClean="0"/>
              <a:t>су креирани налози.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3042" y="857232"/>
            <a:ext cx="60007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Рад на пројекту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85852" y="1571612"/>
            <a:ext cx="678661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Ученици су добили налоге за администрацију курса. На слици су приказани ученички и наставнички налози и део креираних тестова из </a:t>
            </a:r>
            <a:r>
              <a:rPr lang="x-none" smtClean="0"/>
              <a:t>категорије </a:t>
            </a:r>
            <a:r>
              <a:rPr lang="sr-Cyrl-CS" dirty="0" smtClean="0"/>
              <a:t>б</a:t>
            </a:r>
            <a:r>
              <a:rPr lang="x-none" smtClean="0"/>
              <a:t>иологија</a:t>
            </a:r>
            <a:r>
              <a:rPr lang="x-none" dirty="0" smtClean="0"/>
              <a:t>.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34" y="2643182"/>
            <a:ext cx="7367580" cy="392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928670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mtClean="0"/>
              <a:t>Наставници </a:t>
            </a:r>
            <a:r>
              <a:rPr lang="sr-Cyrl-CS" dirty="0" smtClean="0"/>
              <a:t>и</a:t>
            </a:r>
            <a:r>
              <a:rPr lang="x-none" smtClean="0"/>
              <a:t>нформатике </a:t>
            </a:r>
            <a:r>
              <a:rPr lang="x-none" dirty="0" smtClean="0"/>
              <a:t>и рачунарства Тијана Тешан и Наталија </a:t>
            </a:r>
            <a:r>
              <a:rPr lang="x-none" smtClean="0"/>
              <a:t>Прерадов  креирал</a:t>
            </a:r>
            <a:r>
              <a:rPr lang="sr-Cyrl-CS" dirty="0" smtClean="0"/>
              <a:t>е су </a:t>
            </a:r>
            <a:r>
              <a:rPr lang="x-none" smtClean="0"/>
              <a:t>курс, креирал</a:t>
            </a:r>
            <a:r>
              <a:rPr lang="sr-Cyrl-CS" dirty="0" smtClean="0"/>
              <a:t>е </a:t>
            </a:r>
            <a:r>
              <a:rPr lang="x-none" smtClean="0"/>
              <a:t>категорије и по</a:t>
            </a:r>
            <a:r>
              <a:rPr lang="sr-Cyrl-CS" dirty="0" smtClean="0"/>
              <a:t>т</a:t>
            </a:r>
            <a:r>
              <a:rPr lang="x-none" smtClean="0"/>
              <a:t>категорије</a:t>
            </a:r>
            <a:r>
              <a:rPr lang="x-none" dirty="0" smtClean="0"/>
              <a:t>. Ученицима је објашњено како креирају питања у банци питања.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93433"/>
            <a:ext cx="6929486" cy="369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28662" y="6000768"/>
            <a:ext cx="757242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На слици је приказан поступак креирања новог питања.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Boki\Desktop\Slike za prezentaciju Moodle\sl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857232"/>
            <a:ext cx="2500330" cy="1875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9" name="Picture 3" descr="C:\Users\Boki\Desktop\Slike za prezentaciju Moodle\sl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22" y="2928934"/>
            <a:ext cx="371477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C:\Users\Boki\Desktop\Slike za prezentaciju Moodle\sl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4971" y="1571612"/>
            <a:ext cx="4191029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000100" y="5997379"/>
            <a:ext cx="685804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dirty="0" smtClean="0"/>
              <a:t>Ученици су се упознали и креирали питања спаривања, избора једног или више одговора, кратког одговора...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5572140"/>
            <a:ext cx="764386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smtClean="0"/>
              <a:t>Нако</a:t>
            </a:r>
            <a:r>
              <a:rPr lang="sr-Cyrl-CS" dirty="0" smtClean="0"/>
              <a:t>н </a:t>
            </a:r>
            <a:r>
              <a:rPr lang="x-none" smtClean="0"/>
              <a:t>унетих </a:t>
            </a:r>
            <a:r>
              <a:rPr lang="x-none" dirty="0" smtClean="0"/>
              <a:t>питања у </a:t>
            </a:r>
            <a:r>
              <a:rPr lang="x-none" smtClean="0"/>
              <a:t>баку </a:t>
            </a:r>
            <a:r>
              <a:rPr lang="x-none" smtClean="0"/>
              <a:t>питања</a:t>
            </a:r>
            <a:r>
              <a:rPr lang="sr-Cyrl-CS" dirty="0" smtClean="0"/>
              <a:t>, </a:t>
            </a:r>
            <a:r>
              <a:rPr lang="x-none" smtClean="0"/>
              <a:t>формирали </a:t>
            </a:r>
            <a:r>
              <a:rPr lang="x-none" dirty="0" smtClean="0"/>
              <a:t>смо тестове </a:t>
            </a:r>
            <a:r>
              <a:rPr lang="x-none" smtClean="0"/>
              <a:t>из </a:t>
            </a:r>
            <a:r>
              <a:rPr lang="sr-Cyrl-CS" dirty="0" smtClean="0"/>
              <a:t>б</a:t>
            </a:r>
            <a:r>
              <a:rPr lang="x-none" smtClean="0"/>
              <a:t>иологије, </a:t>
            </a:r>
            <a:r>
              <a:rPr lang="sr-Cyrl-CS" dirty="0" smtClean="0"/>
              <a:t>г</a:t>
            </a:r>
            <a:r>
              <a:rPr lang="x-none" smtClean="0"/>
              <a:t>еографије, </a:t>
            </a:r>
            <a:r>
              <a:rPr lang="sr-Cyrl-CS" dirty="0" smtClean="0"/>
              <a:t>и</a:t>
            </a:r>
            <a:r>
              <a:rPr lang="x-none" smtClean="0"/>
              <a:t>сторије, </a:t>
            </a:r>
            <a:r>
              <a:rPr lang="sr-Cyrl-CS" dirty="0" smtClean="0"/>
              <a:t>ф</a:t>
            </a:r>
            <a:r>
              <a:rPr lang="x-none" smtClean="0"/>
              <a:t>изике, </a:t>
            </a:r>
            <a:r>
              <a:rPr lang="sr-Cyrl-CS" dirty="0" smtClean="0"/>
              <a:t>х</a:t>
            </a:r>
            <a:r>
              <a:rPr lang="x-none" smtClean="0"/>
              <a:t>емије и </a:t>
            </a:r>
            <a:r>
              <a:rPr lang="sr-Cyrl-CS" dirty="0" smtClean="0"/>
              <a:t>к</a:t>
            </a:r>
            <a:r>
              <a:rPr lang="x-none" smtClean="0"/>
              <a:t>омбиновани </a:t>
            </a:r>
            <a:r>
              <a:rPr lang="x-none" dirty="0" smtClean="0"/>
              <a:t>тест који повлачи питања из наведених категорија.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090792" cy="431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1288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ular Callout 4"/>
          <p:cNvSpPr/>
          <p:nvPr/>
        </p:nvSpPr>
        <p:spPr>
          <a:xfrm>
            <a:off x="4214810" y="2000240"/>
            <a:ext cx="2643206" cy="1143008"/>
          </a:xfrm>
          <a:prstGeom prst="wedgeRectCallout">
            <a:avLst>
              <a:gd name="adj1" fmla="val -49954"/>
              <a:gd name="adj2" fmla="val 85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Креирани су тестови  из збирке за </a:t>
            </a:r>
            <a:r>
              <a:rPr lang="x-none" smtClean="0"/>
              <a:t>завршни испит</a:t>
            </a:r>
            <a:r>
              <a:rPr lang="sr-Cyrl-CS" dirty="0" smtClean="0"/>
              <a:t>-</a:t>
            </a:r>
            <a:r>
              <a:rPr lang="x-none" smtClean="0"/>
              <a:t> </a:t>
            </a:r>
            <a:r>
              <a:rPr lang="x-none" dirty="0" smtClean="0"/>
              <a:t>комбиновани тест</a:t>
            </a:r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072066" y="5357826"/>
            <a:ext cx="2643206" cy="1143008"/>
          </a:xfrm>
          <a:prstGeom prst="wedgeRectCallout">
            <a:avLst>
              <a:gd name="adj1" fmla="val -82420"/>
              <a:gd name="adj2" fmla="val -49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mtClean="0"/>
              <a:t>Креиран</a:t>
            </a:r>
            <a:r>
              <a:rPr lang="sr-Cyrl-CS" dirty="0" smtClean="0"/>
              <a:t> </a:t>
            </a:r>
            <a:r>
              <a:rPr lang="x-none" smtClean="0"/>
              <a:t>је </a:t>
            </a:r>
            <a:r>
              <a:rPr lang="x-none" dirty="0" smtClean="0"/>
              <a:t>тест  из збирке за завршни испит – српски језик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286808" cy="441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71538" y="5657671"/>
            <a:ext cx="721523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Ученици су 8 разреда су имали могућност да учествују у израду питања у </a:t>
            </a:r>
            <a:r>
              <a:rPr lang="en-US" dirty="0" err="1" smtClean="0"/>
              <a:t>Moodle</a:t>
            </a:r>
            <a:r>
              <a:rPr lang="en-US" dirty="0" smtClean="0"/>
              <a:t> </a:t>
            </a:r>
            <a:r>
              <a:rPr lang="sr-Cyrl-RS" dirty="0" smtClean="0"/>
              <a:t>систему а и да буду директни корисници и да вежбају за завршни испит.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41029"/>
            <a:ext cx="7215206" cy="384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00034" y="6286520"/>
            <a:ext cx="764386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dirty="0" smtClean="0"/>
              <a:t>На слици је приказан изглед комбинованог теста.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 l="21317" t="19865" r="3514"/>
          <a:stretch>
            <a:fillRect/>
          </a:stretch>
        </p:blipFill>
        <p:spPr bwMode="auto">
          <a:xfrm>
            <a:off x="4857752" y="3643314"/>
            <a:ext cx="414932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857232"/>
            <a:ext cx="764386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dirty="0" smtClean="0"/>
              <a:t>На крају теста ученик добија извештај о тачним и нетачним одговорима, броју бодова и оцени. Тест може радити неограничен број пута. Ученик може да прати </a:t>
            </a:r>
            <a:r>
              <a:rPr lang="x-none" smtClean="0"/>
              <a:t>свој </a:t>
            </a:r>
            <a:r>
              <a:rPr lang="x-none" smtClean="0"/>
              <a:t>напредак</a:t>
            </a:r>
            <a:r>
              <a:rPr lang="sr-Cyrl-CS" dirty="0" smtClean="0"/>
              <a:t>, </a:t>
            </a:r>
            <a:r>
              <a:rPr lang="x-none" smtClean="0"/>
              <a:t>а </a:t>
            </a:r>
            <a:r>
              <a:rPr lang="x-none" dirty="0" smtClean="0"/>
              <a:t>наставник има могућност да прати приступ тесту и напредак ученика који приступају курсу.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472" y="5786454"/>
            <a:ext cx="814393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smtClean="0"/>
              <a:t>Ученици 8</a:t>
            </a:r>
            <a:r>
              <a:rPr lang="sr-Cyrl-CS" dirty="0" smtClean="0"/>
              <a:t>.</a:t>
            </a:r>
            <a:r>
              <a:rPr lang="x-none" smtClean="0"/>
              <a:t> </a:t>
            </a:r>
            <a:r>
              <a:rPr lang="x-none" dirty="0" smtClean="0"/>
              <a:t>разреда у априлу и мају 2015. </a:t>
            </a:r>
            <a:r>
              <a:rPr lang="x-none" smtClean="0"/>
              <a:t>године били </a:t>
            </a:r>
            <a:r>
              <a:rPr lang="sr-Cyrl-CS" dirty="0" smtClean="0"/>
              <a:t> су </a:t>
            </a:r>
            <a:r>
              <a:rPr lang="x-none" smtClean="0"/>
              <a:t>мотивисани </a:t>
            </a:r>
            <a:r>
              <a:rPr lang="x-none" dirty="0" smtClean="0"/>
              <a:t>за учешће у пројекту и за </a:t>
            </a:r>
            <a:r>
              <a:rPr lang="x-none" smtClean="0"/>
              <a:t>вежбање </a:t>
            </a:r>
            <a:r>
              <a:rPr lang="sr-Cyrl-CS" dirty="0" smtClean="0"/>
              <a:t> на </a:t>
            </a:r>
            <a:r>
              <a:rPr lang="x-none" smtClean="0"/>
              <a:t>тестов</a:t>
            </a:r>
            <a:r>
              <a:rPr lang="sr-Cyrl-CS" dirty="0" smtClean="0"/>
              <a:t>има </a:t>
            </a:r>
            <a:r>
              <a:rPr lang="x-none" smtClean="0"/>
              <a:t> </a:t>
            </a:r>
            <a:r>
              <a:rPr lang="x-none" dirty="0" smtClean="0"/>
              <a:t>у школи </a:t>
            </a:r>
            <a:r>
              <a:rPr lang="x-none" smtClean="0"/>
              <a:t>и </a:t>
            </a:r>
            <a:r>
              <a:rPr lang="sr-Cyrl-CS" dirty="0" smtClean="0"/>
              <a:t>код </a:t>
            </a:r>
            <a:r>
              <a:rPr lang="x-none" smtClean="0"/>
              <a:t>куће </a:t>
            </a:r>
            <a:r>
              <a:rPr lang="x-none" dirty="0" smtClean="0"/>
              <a:t>за завршни испит.</a:t>
            </a:r>
            <a:endParaRPr lang="en-US" dirty="0"/>
          </a:p>
        </p:txBody>
      </p:sp>
      <p:pic>
        <p:nvPicPr>
          <p:cNvPr id="1026" name="Picture 2" descr="C:\Users\Boki\Desktop\Slike za prezentaciju Moodle\sl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14554"/>
            <a:ext cx="5606579" cy="30003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5286388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 smtClean="0"/>
              <a:t>На слици је приказан пример извештаја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Boki\Desktop\Slike za prezentaciju Moodle\sl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234418" cy="26456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4286256"/>
            <a:ext cx="721523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Адреса овг сајта ј</a:t>
            </a:r>
            <a:r>
              <a:rPr lang="en-US" dirty="0" smtClean="0"/>
              <a:t>e </a:t>
            </a:r>
            <a:r>
              <a:rPr lang="en-US" dirty="0" err="1" smtClean="0">
                <a:hlinkClick r:id="rId3" action="ppaction://hlinkfile"/>
              </a:rPr>
              <a:t>vukaros.edu.rs</a:t>
            </a:r>
            <a:r>
              <a:rPr lang="en-US" dirty="0" smtClean="0">
                <a:hlinkClick r:id="rId3" action="ppaction://hlinkfile"/>
              </a:rPr>
              <a:t>/</a:t>
            </a:r>
            <a:r>
              <a:rPr lang="en-US" dirty="0" err="1" smtClean="0">
                <a:hlinkClick r:id="rId3" action="ppaction://hlinkfile"/>
              </a:rPr>
              <a:t>eucenje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4929198"/>
            <a:ext cx="7215238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Курс Припрема за завршни испит 2015 у школској 2015/16. годину могу да користе ученици 8 разреда и да се припремају за </a:t>
            </a:r>
            <a:r>
              <a:rPr lang="sr-Cyrl-RS" dirty="0" smtClean="0"/>
              <a:t>предстојећи </a:t>
            </a:r>
            <a:r>
              <a:rPr lang="sr-Cyrl-RS" dirty="0" smtClean="0"/>
              <a:t>завршни испит. Курс је намењен и предметним наставницима који га могу применити на часовима редовне наставе, додатне наставе или секције.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Boki\Desktop\Slike za prezentaciju Moodle\sl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3050"/>
            <a:ext cx="4889520" cy="3667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43042" y="857232"/>
            <a:ext cx="60007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400" dirty="0" smtClean="0"/>
              <a:t>Наставак пројекта...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5429264"/>
            <a:ext cx="721523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Пројекат се на почетку школске године  проширује...</a:t>
            </a:r>
          </a:p>
          <a:p>
            <a:r>
              <a:rPr lang="x-none" dirty="0" smtClean="0"/>
              <a:t>На </a:t>
            </a:r>
            <a:r>
              <a:rPr lang="x-none" smtClean="0"/>
              <a:t>настави </a:t>
            </a:r>
            <a:r>
              <a:rPr lang="sr-Cyrl-CS" dirty="0" smtClean="0"/>
              <a:t>и</a:t>
            </a:r>
            <a:r>
              <a:rPr lang="x-none" smtClean="0"/>
              <a:t>нформатике </a:t>
            </a:r>
            <a:r>
              <a:rPr lang="x-none" dirty="0" smtClean="0"/>
              <a:t>и рачунарства </a:t>
            </a:r>
            <a:r>
              <a:rPr lang="x-none" smtClean="0"/>
              <a:t>ученици </a:t>
            </a:r>
            <a:r>
              <a:rPr lang="x-none" smtClean="0"/>
              <a:t>8</a:t>
            </a:r>
            <a:r>
              <a:rPr lang="sr-Cyrl-CS" dirty="0" smtClean="0"/>
              <a:t>. разреда </a:t>
            </a:r>
            <a:r>
              <a:rPr lang="x-none" smtClean="0"/>
              <a:t>имају </a:t>
            </a:r>
            <a:r>
              <a:rPr lang="x-none" dirty="0" smtClean="0"/>
              <a:t>могућност да се упознају са Moodle окружењем. Наставник инфроматике Тијана Тешан </a:t>
            </a:r>
            <a:r>
              <a:rPr lang="x-none" smtClean="0"/>
              <a:t>је </a:t>
            </a:r>
            <a:r>
              <a:rPr lang="x-none" smtClean="0"/>
              <a:t>пост</a:t>
            </a:r>
            <a:r>
              <a:rPr lang="sr-Cyrl-RS" dirty="0" smtClean="0"/>
              <a:t>а</a:t>
            </a:r>
            <a:r>
              <a:rPr lang="x-none" smtClean="0"/>
              <a:t>вила </a:t>
            </a:r>
            <a:r>
              <a:rPr lang="x-none" dirty="0" smtClean="0"/>
              <a:t>курс  Рад са табелема.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8072494" cy="430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5568751"/>
            <a:ext cx="742955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Постављене лекције и тестови </a:t>
            </a:r>
            <a:r>
              <a:rPr lang="x-none" smtClean="0"/>
              <a:t>у </a:t>
            </a:r>
            <a:r>
              <a:rPr lang="x-none" smtClean="0"/>
              <a:t>окви</a:t>
            </a:r>
            <a:r>
              <a:rPr lang="sr-Cyrl-RS" dirty="0" smtClean="0"/>
              <a:t>р</a:t>
            </a:r>
            <a:r>
              <a:rPr lang="x-none" smtClean="0"/>
              <a:t>у </a:t>
            </a:r>
            <a:r>
              <a:rPr lang="x-none" dirty="0" smtClean="0"/>
              <a:t>курса Рад са табелама. </a:t>
            </a:r>
            <a:r>
              <a:rPr lang="x-none" smtClean="0"/>
              <a:t>Ученици </a:t>
            </a:r>
            <a:r>
              <a:rPr lang="x-none" smtClean="0"/>
              <a:t>8</a:t>
            </a:r>
            <a:r>
              <a:rPr lang="sr-Cyrl-CS" dirty="0" smtClean="0"/>
              <a:t>. </a:t>
            </a:r>
            <a:r>
              <a:rPr lang="x-none" smtClean="0"/>
              <a:t>разреда </a:t>
            </a:r>
            <a:r>
              <a:rPr lang="x-none" dirty="0" smtClean="0"/>
              <a:t>су добили  своје личне налоге за приступ систему.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Boki\Desktop\Slike za prezentaciju Moodle\sl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448700" cy="447187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2" y="5568751"/>
            <a:ext cx="74295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dirty="0" smtClean="0"/>
              <a:t>Постављен је курс Српски језик.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Boki\Desktop\Slike za prezentaciju Moodle\sl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306695" cy="442915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5572140"/>
            <a:ext cx="735811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Наставница српског језика </a:t>
            </a:r>
            <a:r>
              <a:rPr lang="sr-Cyrl-RS" dirty="0" smtClean="0"/>
              <a:t>Љиљана Милошев је </a:t>
            </a:r>
            <a:r>
              <a:rPr lang="sr-Cyrl-RS" dirty="0" smtClean="0"/>
              <a:t>осмислила а наставница Информатике Тијана Тешан креирала курс, лекцију и </a:t>
            </a:r>
            <a:r>
              <a:rPr lang="sr-Cyrl-RS" dirty="0" smtClean="0"/>
              <a:t>тест</a:t>
            </a:r>
            <a:r>
              <a:rPr lang="sr-Latn-RS" dirty="0" smtClean="0"/>
              <a:t> </a:t>
            </a:r>
            <a:r>
              <a:rPr lang="sr-Cyrl-RS" dirty="0" smtClean="0"/>
              <a:t>„</a:t>
            </a:r>
            <a:r>
              <a:rPr lang="sr-Cyrl-CS" dirty="0" smtClean="0"/>
              <a:t>Употреба великог слова“</a:t>
            </a:r>
            <a:r>
              <a:rPr lang="sr-Cyrl-RS" dirty="0" smtClean="0"/>
              <a:t>. </a:t>
            </a:r>
            <a:r>
              <a:rPr lang="sr-Cyrl-R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5286388"/>
            <a:ext cx="607223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Очекујемо да ће онлине учење које смо започели са курсом “Припрема за завршни испит 2015” се проширивати на друге предмете у оквиру којих ће бити нових курсева а све са циљем да ученицима приближимо могућности онлине учења.</a:t>
            </a:r>
            <a:endParaRPr lang="en-US" dirty="0"/>
          </a:p>
        </p:txBody>
      </p:sp>
      <p:pic>
        <p:nvPicPr>
          <p:cNvPr id="1026" name="Picture 2" descr="C:\Users\Boki\Desktop\Nove 30 09\sl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3786214" cy="283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Boki\Desktop\Nove 30 09\sl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785793"/>
            <a:ext cx="3786214" cy="283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42910" y="3571876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/>
              <a:t>Час српског језика је одржан у информатичком кабинету.</a:t>
            </a:r>
            <a:endParaRPr lang="sr-Latn-RS" dirty="0" smtClean="0"/>
          </a:p>
          <a:p>
            <a:r>
              <a:rPr lang="sr-Cyrl-RS" dirty="0" smtClean="0"/>
              <a:t>Датум: 30. 09. 2015. год.</a:t>
            </a:r>
          </a:p>
          <a:p>
            <a:r>
              <a:rPr lang="sr-Cyrl-RS" dirty="0" smtClean="0"/>
              <a:t>Одељење: 8-2</a:t>
            </a:r>
          </a:p>
          <a:p>
            <a:r>
              <a:rPr lang="sr-Cyrl-RS" dirty="0" smtClean="0"/>
              <a:t>Предметни наставници: Љиљана Милошев, професор српског језика и Тијана Тешан, професор информатике</a:t>
            </a:r>
          </a:p>
          <a:p>
            <a:r>
              <a:rPr lang="sr-Cyrl-RS" dirty="0" smtClean="0"/>
              <a:t>Часу су присуствовали директорица и родитељ.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rgbClr val="FFFFFF"/>
      </a:lt1>
      <a:dk2>
        <a:srgbClr val="04617B"/>
      </a:dk2>
      <a:lt2>
        <a:srgbClr val="FFFF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425</TotalTime>
  <Words>898</Words>
  <Application>Microsoft Office PowerPoint</Application>
  <PresentationFormat>On-screen Show (4:3)</PresentationFormat>
  <Paragraphs>59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ПРИПРЕМА ЗА ЗАВРШНИ ИСПИТ 2015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Boki</dc:creator>
  <cp:lastModifiedBy>Boki</cp:lastModifiedBy>
  <cp:revision>77</cp:revision>
  <dcterms:created xsi:type="dcterms:W3CDTF">2015-09-29T05:21:09Z</dcterms:created>
  <dcterms:modified xsi:type="dcterms:W3CDTF">2015-09-30T10:45:17Z</dcterms:modified>
</cp:coreProperties>
</file>